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2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01472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可以看到浏览器打印也没问题，那么我们打包两次，一次用我们写的插件打包，一次不用我们的插件打包，看看最终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的体积的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1987550"/>
            <a:ext cx="8274685" cy="2882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1987550"/>
            <a:ext cx="8274685" cy="2882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16464</Words>
  <Application>WPS 演示</Application>
  <PresentationFormat>宽屏</PresentationFormat>
  <Paragraphs>1011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901</cp:revision>
  <dcterms:created xsi:type="dcterms:W3CDTF">2023-03-11T11:01:02Z</dcterms:created>
  <dcterms:modified xsi:type="dcterms:W3CDTF">2023-03-11T11:01:02Z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